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2" r:id="rId4"/>
    <p:sldId id="317" r:id="rId5"/>
    <p:sldId id="285" r:id="rId6"/>
    <p:sldId id="287" r:id="rId7"/>
    <p:sldId id="293" r:id="rId8"/>
    <p:sldId id="294" r:id="rId9"/>
    <p:sldId id="295" r:id="rId10"/>
    <p:sldId id="296" r:id="rId11"/>
    <p:sldId id="297" r:id="rId12"/>
    <p:sldId id="300" r:id="rId13"/>
    <p:sldId id="301" r:id="rId14"/>
    <p:sldId id="302" r:id="rId15"/>
    <p:sldId id="303" r:id="rId16"/>
    <p:sldId id="304" r:id="rId17"/>
    <p:sldId id="306" r:id="rId18"/>
    <p:sldId id="310" r:id="rId19"/>
    <p:sldId id="311" r:id="rId20"/>
    <p:sldId id="312" r:id="rId21"/>
    <p:sldId id="313" r:id="rId22"/>
    <p:sldId id="314" r:id="rId23"/>
  </p:sldIdLst>
  <p:sldSz cx="21315045" cy="13322300"/>
  <p:notesSz cx="6858000" cy="9144000"/>
  <p:defaultTextStyle>
    <a:defPPr>
      <a:defRPr lang="en-US"/>
    </a:defPPr>
    <a:lvl1pPr marL="0" algn="l" defTabSz="989330" rtl="0" eaLnBrk="1" latinLnBrk="0" hangingPunct="1">
      <a:defRPr sz="3900" kern="1200">
        <a:solidFill>
          <a:schemeClr val="tx1"/>
        </a:solidFill>
        <a:latin typeface="+mn-lt"/>
        <a:ea typeface="+mn-ea"/>
        <a:cs typeface="+mn-cs"/>
      </a:defRPr>
    </a:lvl1pPr>
    <a:lvl2pPr marL="989330" algn="l" defTabSz="989330" rtl="0" eaLnBrk="1" latinLnBrk="0" hangingPunct="1">
      <a:defRPr sz="3900" kern="1200">
        <a:solidFill>
          <a:schemeClr val="tx1"/>
        </a:solidFill>
        <a:latin typeface="+mn-lt"/>
        <a:ea typeface="+mn-ea"/>
        <a:cs typeface="+mn-cs"/>
      </a:defRPr>
    </a:lvl2pPr>
    <a:lvl3pPr marL="1979295" algn="l" defTabSz="989330" rtl="0" eaLnBrk="1" latinLnBrk="0" hangingPunct="1">
      <a:defRPr sz="3900" kern="1200">
        <a:solidFill>
          <a:schemeClr val="tx1"/>
        </a:solidFill>
        <a:latin typeface="+mn-lt"/>
        <a:ea typeface="+mn-ea"/>
        <a:cs typeface="+mn-cs"/>
      </a:defRPr>
    </a:lvl3pPr>
    <a:lvl4pPr marL="2968625" algn="l" defTabSz="989330" rtl="0" eaLnBrk="1" latinLnBrk="0" hangingPunct="1">
      <a:defRPr sz="3900" kern="1200">
        <a:solidFill>
          <a:schemeClr val="tx1"/>
        </a:solidFill>
        <a:latin typeface="+mn-lt"/>
        <a:ea typeface="+mn-ea"/>
        <a:cs typeface="+mn-cs"/>
      </a:defRPr>
    </a:lvl4pPr>
    <a:lvl5pPr marL="3958590" algn="l" defTabSz="989330" rtl="0" eaLnBrk="1" latinLnBrk="0" hangingPunct="1">
      <a:defRPr sz="3900" kern="1200">
        <a:solidFill>
          <a:schemeClr val="tx1"/>
        </a:solidFill>
        <a:latin typeface="+mn-lt"/>
        <a:ea typeface="+mn-ea"/>
        <a:cs typeface="+mn-cs"/>
      </a:defRPr>
    </a:lvl5pPr>
    <a:lvl6pPr marL="4947920" algn="l" defTabSz="989330" rtl="0" eaLnBrk="1" latinLnBrk="0" hangingPunct="1">
      <a:defRPr sz="3900" kern="1200">
        <a:solidFill>
          <a:schemeClr val="tx1"/>
        </a:solidFill>
        <a:latin typeface="+mn-lt"/>
        <a:ea typeface="+mn-ea"/>
        <a:cs typeface="+mn-cs"/>
      </a:defRPr>
    </a:lvl6pPr>
    <a:lvl7pPr marL="5937885" algn="l" defTabSz="989330" rtl="0" eaLnBrk="1" latinLnBrk="0" hangingPunct="1">
      <a:defRPr sz="3900" kern="1200">
        <a:solidFill>
          <a:schemeClr val="tx1"/>
        </a:solidFill>
        <a:latin typeface="+mn-lt"/>
        <a:ea typeface="+mn-ea"/>
        <a:cs typeface="+mn-cs"/>
      </a:defRPr>
    </a:lvl7pPr>
    <a:lvl8pPr marL="6927215" algn="l" defTabSz="989330" rtl="0" eaLnBrk="1" latinLnBrk="0" hangingPunct="1">
      <a:defRPr sz="3900" kern="1200">
        <a:solidFill>
          <a:schemeClr val="tx1"/>
        </a:solidFill>
        <a:latin typeface="+mn-lt"/>
        <a:ea typeface="+mn-ea"/>
        <a:cs typeface="+mn-cs"/>
      </a:defRPr>
    </a:lvl8pPr>
    <a:lvl9pPr marL="7917180" algn="l" defTabSz="989330" rtl="0" eaLnBrk="1" latinLnBrk="0" hangingPunct="1">
      <a:defRPr sz="3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96" userDrawn="1">
          <p15:clr>
            <a:srgbClr val="A4A3A4"/>
          </p15:clr>
        </p15:guide>
        <p15:guide id="2" pos="67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34" d="100"/>
          <a:sy n="34" d="100"/>
        </p:scale>
        <p:origin x="1074" y="60"/>
      </p:cViewPr>
      <p:guideLst>
        <p:guide orient="horz" pos="4196"/>
        <p:guide pos="67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652" y="4138549"/>
            <a:ext cx="18118059" cy="2855660"/>
          </a:xfrm>
        </p:spPr>
        <p:txBody>
          <a:bodyPr/>
          <a:lstStyle/>
          <a:p>
            <a:r>
              <a:rPr lang="en-US"/>
              <a:t>Click to edit Master title style</a:t>
            </a:r>
            <a:endParaRPr lang="en-US"/>
          </a:p>
        </p:txBody>
      </p:sp>
      <p:sp>
        <p:nvSpPr>
          <p:cNvPr id="3" name="Subtitle 2"/>
          <p:cNvSpPr>
            <a:spLocks noGrp="1"/>
          </p:cNvSpPr>
          <p:nvPr>
            <p:ph type="subTitle" idx="1"/>
          </p:nvPr>
        </p:nvSpPr>
        <p:spPr>
          <a:xfrm>
            <a:off x="3197305" y="7549303"/>
            <a:ext cx="14920754" cy="3404588"/>
          </a:xfrm>
        </p:spPr>
        <p:txBody>
          <a:bodyPr/>
          <a:lstStyle>
            <a:lvl1pPr marL="0" indent="0" algn="ctr">
              <a:buNone/>
              <a:defRPr>
                <a:solidFill>
                  <a:schemeClr val="tx1">
                    <a:tint val="75000"/>
                  </a:schemeClr>
                </a:solidFill>
              </a:defRPr>
            </a:lvl1pPr>
            <a:lvl2pPr marL="989330" indent="0" algn="ctr">
              <a:buNone/>
              <a:defRPr>
                <a:solidFill>
                  <a:schemeClr val="tx1">
                    <a:tint val="75000"/>
                  </a:schemeClr>
                </a:solidFill>
              </a:defRPr>
            </a:lvl2pPr>
            <a:lvl3pPr marL="1979295" indent="0" algn="ctr">
              <a:buNone/>
              <a:defRPr>
                <a:solidFill>
                  <a:schemeClr val="tx1">
                    <a:tint val="75000"/>
                  </a:schemeClr>
                </a:solidFill>
              </a:defRPr>
            </a:lvl3pPr>
            <a:lvl4pPr marL="2968625" indent="0" algn="ctr">
              <a:buNone/>
              <a:defRPr>
                <a:solidFill>
                  <a:schemeClr val="tx1">
                    <a:tint val="75000"/>
                  </a:schemeClr>
                </a:solidFill>
              </a:defRPr>
            </a:lvl4pPr>
            <a:lvl5pPr marL="3958590" indent="0" algn="ctr">
              <a:buNone/>
              <a:defRPr>
                <a:solidFill>
                  <a:schemeClr val="tx1">
                    <a:tint val="75000"/>
                  </a:schemeClr>
                </a:solidFill>
              </a:defRPr>
            </a:lvl5pPr>
            <a:lvl6pPr marL="4947920" indent="0" algn="ctr">
              <a:buNone/>
              <a:defRPr>
                <a:solidFill>
                  <a:schemeClr val="tx1">
                    <a:tint val="75000"/>
                  </a:schemeClr>
                </a:solidFill>
              </a:defRPr>
            </a:lvl6pPr>
            <a:lvl7pPr marL="5937885" indent="0" algn="ctr">
              <a:buNone/>
              <a:defRPr>
                <a:solidFill>
                  <a:schemeClr val="tx1">
                    <a:tint val="75000"/>
                  </a:schemeClr>
                </a:solidFill>
              </a:defRPr>
            </a:lvl7pPr>
            <a:lvl8pPr marL="6927215" indent="0" algn="ctr">
              <a:buNone/>
              <a:defRPr>
                <a:solidFill>
                  <a:schemeClr val="tx1">
                    <a:tint val="75000"/>
                  </a:schemeClr>
                </a:solidFill>
              </a:defRPr>
            </a:lvl8pPr>
            <a:lvl9pPr marL="791718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3638" y="533511"/>
            <a:ext cx="4795957" cy="1136712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065768" y="533511"/>
            <a:ext cx="14032614" cy="1136712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800" y="311468"/>
            <a:ext cx="19183827" cy="2220383"/>
          </a:xfrm>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3767" y="8560812"/>
            <a:ext cx="18118059" cy="2645957"/>
          </a:xfrm>
        </p:spPr>
        <p:txBody>
          <a:bodyPr anchor="t"/>
          <a:lstStyle>
            <a:lvl1pPr algn="l">
              <a:defRPr sz="8700" b="1" cap="all"/>
            </a:lvl1pPr>
          </a:lstStyle>
          <a:p>
            <a:r>
              <a:rPr lang="en-US"/>
              <a:t>Click to edit Master title style</a:t>
            </a:r>
            <a:endParaRPr lang="en-US"/>
          </a:p>
        </p:txBody>
      </p:sp>
      <p:sp>
        <p:nvSpPr>
          <p:cNvPr id="3" name="Text Placeholder 2"/>
          <p:cNvSpPr>
            <a:spLocks noGrp="1"/>
          </p:cNvSpPr>
          <p:nvPr>
            <p:ph type="body" idx="1"/>
          </p:nvPr>
        </p:nvSpPr>
        <p:spPr>
          <a:xfrm>
            <a:off x="1683767" y="5646560"/>
            <a:ext cx="18118059" cy="2914252"/>
          </a:xfrm>
        </p:spPr>
        <p:txBody>
          <a:bodyPr anchor="b"/>
          <a:lstStyle>
            <a:lvl1pPr marL="0" indent="0">
              <a:buNone/>
              <a:defRPr sz="4300">
                <a:solidFill>
                  <a:schemeClr val="tx1">
                    <a:tint val="75000"/>
                  </a:schemeClr>
                </a:solidFill>
              </a:defRPr>
            </a:lvl1pPr>
            <a:lvl2pPr marL="989330" indent="0">
              <a:buNone/>
              <a:defRPr sz="3900">
                <a:solidFill>
                  <a:schemeClr val="tx1">
                    <a:tint val="75000"/>
                  </a:schemeClr>
                </a:solidFill>
              </a:defRPr>
            </a:lvl2pPr>
            <a:lvl3pPr marL="1979295" indent="0">
              <a:buNone/>
              <a:defRPr sz="3500">
                <a:solidFill>
                  <a:schemeClr val="tx1">
                    <a:tint val="75000"/>
                  </a:schemeClr>
                </a:solidFill>
              </a:defRPr>
            </a:lvl3pPr>
            <a:lvl4pPr marL="2968625" indent="0">
              <a:buNone/>
              <a:defRPr sz="3000">
                <a:solidFill>
                  <a:schemeClr val="tx1">
                    <a:tint val="75000"/>
                  </a:schemeClr>
                </a:solidFill>
              </a:defRPr>
            </a:lvl4pPr>
            <a:lvl5pPr marL="3958590" indent="0">
              <a:buNone/>
              <a:defRPr sz="3000">
                <a:solidFill>
                  <a:schemeClr val="tx1">
                    <a:tint val="75000"/>
                  </a:schemeClr>
                </a:solidFill>
              </a:defRPr>
            </a:lvl5pPr>
            <a:lvl6pPr marL="4947920" indent="0">
              <a:buNone/>
              <a:defRPr sz="3000">
                <a:solidFill>
                  <a:schemeClr val="tx1">
                    <a:tint val="75000"/>
                  </a:schemeClr>
                </a:solidFill>
              </a:defRPr>
            </a:lvl6pPr>
            <a:lvl7pPr marL="5937885" indent="0">
              <a:buNone/>
              <a:defRPr sz="3000">
                <a:solidFill>
                  <a:schemeClr val="tx1">
                    <a:tint val="75000"/>
                  </a:schemeClr>
                </a:solidFill>
              </a:defRPr>
            </a:lvl7pPr>
            <a:lvl8pPr marL="6927215" indent="0">
              <a:buNone/>
              <a:defRPr sz="3000">
                <a:solidFill>
                  <a:schemeClr val="tx1">
                    <a:tint val="75000"/>
                  </a:schemeClr>
                </a:solidFill>
              </a:defRPr>
            </a:lvl8pPr>
            <a:lvl9pPr marL="7917180" indent="0">
              <a:buNone/>
              <a:defRPr sz="30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619976B-D4AB-1E4C-B38E-D0AADA5FCB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065768"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10835310"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619976B-D4AB-1E4C-B38E-D0AADA5FCB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065768" y="2982099"/>
            <a:ext cx="9417987" cy="1242797"/>
          </a:xfrm>
        </p:spPr>
        <p:txBody>
          <a:bodyPr anchor="b"/>
          <a:lstStyle>
            <a:lvl1pPr marL="0" indent="0">
              <a:buNone/>
              <a:defRPr sz="5200" b="1"/>
            </a:lvl1pPr>
            <a:lvl2pPr marL="989330" indent="0">
              <a:buNone/>
              <a:defRPr sz="4300" b="1"/>
            </a:lvl2pPr>
            <a:lvl3pPr marL="1979295" indent="0">
              <a:buNone/>
              <a:defRPr sz="3900" b="1"/>
            </a:lvl3pPr>
            <a:lvl4pPr marL="2968625" indent="0">
              <a:buNone/>
              <a:defRPr sz="3500" b="1"/>
            </a:lvl4pPr>
            <a:lvl5pPr marL="3958590" indent="0">
              <a:buNone/>
              <a:defRPr sz="3500" b="1"/>
            </a:lvl5pPr>
            <a:lvl6pPr marL="4947920" indent="0">
              <a:buNone/>
              <a:defRPr sz="3500" b="1"/>
            </a:lvl6pPr>
            <a:lvl7pPr marL="5937885" indent="0">
              <a:buNone/>
              <a:defRPr sz="3500" b="1"/>
            </a:lvl7pPr>
            <a:lvl8pPr marL="6927215" indent="0">
              <a:buNone/>
              <a:defRPr sz="3500" b="1"/>
            </a:lvl8pPr>
            <a:lvl9pPr marL="7917180" indent="0">
              <a:buNone/>
              <a:defRPr sz="3500" b="1"/>
            </a:lvl9pPr>
          </a:lstStyle>
          <a:p>
            <a:pPr lvl="0"/>
            <a:r>
              <a:rPr lang="en-US"/>
              <a:t>Click to edit Master text styles</a:t>
            </a:r>
            <a:endParaRPr lang="en-US"/>
          </a:p>
        </p:txBody>
      </p:sp>
      <p:sp>
        <p:nvSpPr>
          <p:cNvPr id="4" name="Content Placeholder 3"/>
          <p:cNvSpPr>
            <a:spLocks noGrp="1"/>
          </p:cNvSpPr>
          <p:nvPr>
            <p:ph sz="half" idx="2"/>
          </p:nvPr>
        </p:nvSpPr>
        <p:spPr>
          <a:xfrm>
            <a:off x="1065768" y="4224896"/>
            <a:ext cx="9417987"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10827910" y="2982099"/>
            <a:ext cx="9421686" cy="1242797"/>
          </a:xfrm>
        </p:spPr>
        <p:txBody>
          <a:bodyPr anchor="b"/>
          <a:lstStyle>
            <a:lvl1pPr marL="0" indent="0">
              <a:buNone/>
              <a:defRPr sz="5200" b="1"/>
            </a:lvl1pPr>
            <a:lvl2pPr marL="989330" indent="0">
              <a:buNone/>
              <a:defRPr sz="4300" b="1"/>
            </a:lvl2pPr>
            <a:lvl3pPr marL="1979295" indent="0">
              <a:buNone/>
              <a:defRPr sz="3900" b="1"/>
            </a:lvl3pPr>
            <a:lvl4pPr marL="2968625" indent="0">
              <a:buNone/>
              <a:defRPr sz="3500" b="1"/>
            </a:lvl4pPr>
            <a:lvl5pPr marL="3958590" indent="0">
              <a:buNone/>
              <a:defRPr sz="3500" b="1"/>
            </a:lvl5pPr>
            <a:lvl6pPr marL="4947920" indent="0">
              <a:buNone/>
              <a:defRPr sz="3500" b="1"/>
            </a:lvl6pPr>
            <a:lvl7pPr marL="5937885" indent="0">
              <a:buNone/>
              <a:defRPr sz="3500" b="1"/>
            </a:lvl7pPr>
            <a:lvl8pPr marL="6927215" indent="0">
              <a:buNone/>
              <a:defRPr sz="3500" b="1"/>
            </a:lvl8pPr>
            <a:lvl9pPr marL="7917180" indent="0">
              <a:buNone/>
              <a:defRPr sz="3500" b="1"/>
            </a:lvl9pPr>
          </a:lstStyle>
          <a:p>
            <a:pPr lvl="0"/>
            <a:r>
              <a:rPr lang="en-US"/>
              <a:t>Click to edit Master text styles</a:t>
            </a:r>
            <a:endParaRPr lang="en-US"/>
          </a:p>
        </p:txBody>
      </p:sp>
      <p:sp>
        <p:nvSpPr>
          <p:cNvPr id="6" name="Content Placeholder 5"/>
          <p:cNvSpPr>
            <a:spLocks noGrp="1"/>
          </p:cNvSpPr>
          <p:nvPr>
            <p:ph sz="quarter" idx="4"/>
          </p:nvPr>
        </p:nvSpPr>
        <p:spPr>
          <a:xfrm>
            <a:off x="10827910" y="4224896"/>
            <a:ext cx="9421686"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619976B-D4AB-1E4C-B38E-D0AADA5FCB3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619976B-D4AB-1E4C-B38E-D0AADA5FCB3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9976B-D4AB-1E4C-B38E-D0AADA5FCB3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769" y="530425"/>
            <a:ext cx="7012608" cy="2257390"/>
          </a:xfrm>
        </p:spPr>
        <p:txBody>
          <a:bodyPr anchor="b"/>
          <a:lstStyle>
            <a:lvl1pPr algn="l">
              <a:defRPr sz="4300" b="1"/>
            </a:lvl1pPr>
          </a:lstStyle>
          <a:p>
            <a:r>
              <a:rPr lang="en-US"/>
              <a:t>Click to edit Master title style</a:t>
            </a:r>
            <a:endParaRPr lang="en-US"/>
          </a:p>
        </p:txBody>
      </p:sp>
      <p:sp>
        <p:nvSpPr>
          <p:cNvPr id="3" name="Content Placeholder 2"/>
          <p:cNvSpPr>
            <a:spLocks noGrp="1"/>
          </p:cNvSpPr>
          <p:nvPr>
            <p:ph idx="1"/>
          </p:nvPr>
        </p:nvSpPr>
        <p:spPr>
          <a:xfrm>
            <a:off x="8333715" y="530426"/>
            <a:ext cx="11915880" cy="11370214"/>
          </a:xfrm>
        </p:spPr>
        <p:txBody>
          <a:bodyPr/>
          <a:lstStyle>
            <a:lvl1pPr>
              <a:defRPr sz="6900"/>
            </a:lvl1pPr>
            <a:lvl2pPr>
              <a:defRPr sz="6100"/>
            </a:lvl2pPr>
            <a:lvl3pPr>
              <a:defRPr sz="5200"/>
            </a:lvl3pPr>
            <a:lvl4pPr>
              <a:defRPr sz="4300"/>
            </a:lvl4pPr>
            <a:lvl5pPr>
              <a:defRPr sz="4300"/>
            </a:lvl5pPr>
            <a:lvl6pPr>
              <a:defRPr sz="4300"/>
            </a:lvl6pPr>
            <a:lvl7pPr>
              <a:defRPr sz="4300"/>
            </a:lvl7pPr>
            <a:lvl8pPr>
              <a:defRPr sz="4300"/>
            </a:lvl8pPr>
            <a:lvl9pPr>
              <a:defRPr sz="43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65769" y="2787816"/>
            <a:ext cx="7012608" cy="9112824"/>
          </a:xfrm>
        </p:spPr>
        <p:txBody>
          <a:bodyPr/>
          <a:lstStyle>
            <a:lvl1pPr marL="0" indent="0">
              <a:buNone/>
              <a:defRPr sz="3000"/>
            </a:lvl1pPr>
            <a:lvl2pPr marL="989330" indent="0">
              <a:buNone/>
              <a:defRPr sz="2600"/>
            </a:lvl2pPr>
            <a:lvl3pPr marL="1979295" indent="0">
              <a:buNone/>
              <a:defRPr sz="2200"/>
            </a:lvl3pPr>
            <a:lvl4pPr marL="2968625" indent="0">
              <a:buNone/>
              <a:defRPr sz="1900"/>
            </a:lvl4pPr>
            <a:lvl5pPr marL="3958590" indent="0">
              <a:buNone/>
              <a:defRPr sz="1900"/>
            </a:lvl5pPr>
            <a:lvl6pPr marL="4947920" indent="0">
              <a:buNone/>
              <a:defRPr sz="1900"/>
            </a:lvl6pPr>
            <a:lvl7pPr marL="5937885" indent="0">
              <a:buNone/>
              <a:defRPr sz="1900"/>
            </a:lvl7pPr>
            <a:lvl8pPr marL="6927215" indent="0">
              <a:buNone/>
              <a:defRPr sz="1900"/>
            </a:lvl8pPr>
            <a:lvl9pPr marL="7917180" indent="0">
              <a:buNone/>
              <a:defRPr sz="1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619976B-D4AB-1E4C-B38E-D0AADA5FCB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7960" y="9325610"/>
            <a:ext cx="12789218" cy="1100941"/>
          </a:xfrm>
        </p:spPr>
        <p:txBody>
          <a:bodyPr anchor="b"/>
          <a:lstStyle>
            <a:lvl1pPr algn="l">
              <a:defRPr sz="4300" b="1"/>
            </a:lvl1pPr>
          </a:lstStyle>
          <a:p>
            <a:r>
              <a:rPr lang="en-US"/>
              <a:t>Click to edit Master title style</a:t>
            </a:r>
            <a:endParaRPr lang="en-US"/>
          </a:p>
        </p:txBody>
      </p:sp>
      <p:sp>
        <p:nvSpPr>
          <p:cNvPr id="3" name="Picture Placeholder 2"/>
          <p:cNvSpPr>
            <a:spLocks noGrp="1"/>
          </p:cNvSpPr>
          <p:nvPr>
            <p:ph type="pic" idx="1"/>
          </p:nvPr>
        </p:nvSpPr>
        <p:spPr>
          <a:xfrm>
            <a:off x="4177960" y="1190372"/>
            <a:ext cx="12789218" cy="7993380"/>
          </a:xfrm>
        </p:spPr>
        <p:txBody>
          <a:bodyPr/>
          <a:lstStyle>
            <a:lvl1pPr marL="0" indent="0">
              <a:buNone/>
              <a:defRPr sz="6900"/>
            </a:lvl1pPr>
            <a:lvl2pPr marL="989330" indent="0">
              <a:buNone/>
              <a:defRPr sz="6100"/>
            </a:lvl2pPr>
            <a:lvl3pPr marL="1979295" indent="0">
              <a:buNone/>
              <a:defRPr sz="5200"/>
            </a:lvl3pPr>
            <a:lvl4pPr marL="2968625" indent="0">
              <a:buNone/>
              <a:defRPr sz="4300"/>
            </a:lvl4pPr>
            <a:lvl5pPr marL="3958590" indent="0">
              <a:buNone/>
              <a:defRPr sz="4300"/>
            </a:lvl5pPr>
            <a:lvl6pPr marL="4947920" indent="0">
              <a:buNone/>
              <a:defRPr sz="4300"/>
            </a:lvl6pPr>
            <a:lvl7pPr marL="5937885" indent="0">
              <a:buNone/>
              <a:defRPr sz="4300"/>
            </a:lvl7pPr>
            <a:lvl8pPr marL="6927215" indent="0">
              <a:buNone/>
              <a:defRPr sz="4300"/>
            </a:lvl8pPr>
            <a:lvl9pPr marL="7917180" indent="0">
              <a:buNone/>
              <a:defRPr sz="4300"/>
            </a:lvl9pPr>
          </a:lstStyle>
          <a:p>
            <a:endParaRPr lang="en-US"/>
          </a:p>
        </p:txBody>
      </p:sp>
      <p:sp>
        <p:nvSpPr>
          <p:cNvPr id="4" name="Text Placeholder 3"/>
          <p:cNvSpPr>
            <a:spLocks noGrp="1"/>
          </p:cNvSpPr>
          <p:nvPr>
            <p:ph type="body" sz="half" idx="2"/>
          </p:nvPr>
        </p:nvSpPr>
        <p:spPr>
          <a:xfrm>
            <a:off x="4177960" y="10426551"/>
            <a:ext cx="12789218" cy="1563519"/>
          </a:xfrm>
        </p:spPr>
        <p:txBody>
          <a:bodyPr/>
          <a:lstStyle>
            <a:lvl1pPr marL="0" indent="0">
              <a:buNone/>
              <a:defRPr sz="3000"/>
            </a:lvl1pPr>
            <a:lvl2pPr marL="989330" indent="0">
              <a:buNone/>
              <a:defRPr sz="2600"/>
            </a:lvl2pPr>
            <a:lvl3pPr marL="1979295" indent="0">
              <a:buNone/>
              <a:defRPr sz="2200"/>
            </a:lvl3pPr>
            <a:lvl4pPr marL="2968625" indent="0">
              <a:buNone/>
              <a:defRPr sz="1900"/>
            </a:lvl4pPr>
            <a:lvl5pPr marL="3958590" indent="0">
              <a:buNone/>
              <a:defRPr sz="1900"/>
            </a:lvl5pPr>
            <a:lvl6pPr marL="4947920" indent="0">
              <a:buNone/>
              <a:defRPr sz="1900"/>
            </a:lvl6pPr>
            <a:lvl7pPr marL="5937885" indent="0">
              <a:buNone/>
              <a:defRPr sz="1900"/>
            </a:lvl7pPr>
            <a:lvl8pPr marL="6927215" indent="0">
              <a:buNone/>
              <a:defRPr sz="1900"/>
            </a:lvl8pPr>
            <a:lvl9pPr marL="7917180" indent="0">
              <a:buNone/>
              <a:defRPr sz="1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619976B-D4AB-1E4C-B38E-D0AADA5FCB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5913"/>
            <a:ext cx="21315363" cy="1767658"/>
          </a:xfrm>
          <a:prstGeom prst="rect">
            <a:avLst/>
          </a:prstGeom>
        </p:spPr>
        <p:txBody>
          <a:bodyPr vert="horz" lIns="197922" tIns="98961" rIns="197922" bIns="98961"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1065768" y="3108538"/>
            <a:ext cx="19183827" cy="8792102"/>
          </a:xfrm>
          <a:prstGeom prst="rect">
            <a:avLst/>
          </a:prstGeom>
        </p:spPr>
        <p:txBody>
          <a:bodyPr vert="horz" lIns="197922" tIns="98961" rIns="197922" bIns="98961"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1065768" y="12347799"/>
            <a:ext cx="4973585" cy="709289"/>
          </a:xfrm>
          <a:prstGeom prst="rect">
            <a:avLst/>
          </a:prstGeom>
        </p:spPr>
        <p:txBody>
          <a:bodyPr vert="horz" lIns="197922" tIns="98961" rIns="197922" bIns="98961" rtlCol="0" anchor="ctr"/>
          <a:lstStyle>
            <a:lvl1pPr algn="l">
              <a:defRPr sz="2600">
                <a:solidFill>
                  <a:schemeClr val="tx1">
                    <a:tint val="75000"/>
                  </a:schemeClr>
                </a:solidFill>
              </a:defRPr>
            </a:lvl1pPr>
          </a:lstStyle>
          <a:p>
            <a:fld id="{D619976B-D4AB-1E4C-B38E-D0AADA5FCB3C}" type="datetimeFigureOut">
              <a:rPr lang="en-US" smtClean="0"/>
            </a:fld>
            <a:endParaRPr lang="en-US"/>
          </a:p>
        </p:txBody>
      </p:sp>
      <p:sp>
        <p:nvSpPr>
          <p:cNvPr id="5" name="Footer Placeholder 4"/>
          <p:cNvSpPr>
            <a:spLocks noGrp="1"/>
          </p:cNvSpPr>
          <p:nvPr>
            <p:ph type="ftr" sz="quarter" idx="3"/>
          </p:nvPr>
        </p:nvSpPr>
        <p:spPr>
          <a:xfrm>
            <a:off x="7282749" y="12347799"/>
            <a:ext cx="6749865" cy="709289"/>
          </a:xfrm>
          <a:prstGeom prst="rect">
            <a:avLst/>
          </a:prstGeom>
        </p:spPr>
        <p:txBody>
          <a:bodyPr vert="horz" lIns="197922" tIns="98961" rIns="197922" bIns="98961" rtlCol="0" anchor="ctr"/>
          <a:lstStyle>
            <a:lvl1pPr algn="ctr">
              <a:defRPr sz="2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276010" y="12347799"/>
            <a:ext cx="4973585" cy="709289"/>
          </a:xfrm>
          <a:prstGeom prst="rect">
            <a:avLst/>
          </a:prstGeom>
        </p:spPr>
        <p:txBody>
          <a:bodyPr vert="horz" lIns="197922" tIns="98961" rIns="197922" bIns="98961" rtlCol="0" anchor="ctr"/>
          <a:lstStyle>
            <a:lvl1pPr algn="r">
              <a:defRPr sz="2600">
                <a:solidFill>
                  <a:schemeClr val="tx1">
                    <a:tint val="75000"/>
                  </a:schemeClr>
                </a:solidFill>
              </a:defRPr>
            </a:lvl1pPr>
          </a:lstStyle>
          <a:p>
            <a:fld id="{5216D943-2B8B-6E40-82FC-356309674730}" type="slidenum">
              <a:rPr lang="en-US" smtClean="0"/>
            </a:fld>
            <a:endParaRPr lang="en-US"/>
          </a:p>
        </p:txBody>
      </p:sp>
      <p:pic>
        <p:nvPicPr>
          <p:cNvPr id="7" name="Picture 6" descr="Dai Nam [PPT] Template 10.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0575" y="354639"/>
            <a:ext cx="1796203" cy="1628932"/>
          </a:xfrm>
          <a:prstGeom prst="rect">
            <a:avLst/>
          </a:prstGeom>
        </p:spPr>
      </p:pic>
      <p:pic>
        <p:nvPicPr>
          <p:cNvPr id="8" name="Picture 7" descr="Dai Nam [PPT] Template 05.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sp>
        <p:nvSpPr>
          <p:cNvPr id="10" name="TextBox 9"/>
          <p:cNvSpPr txBox="1"/>
          <p:nvPr userDrawn="1"/>
        </p:nvSpPr>
        <p:spPr>
          <a:xfrm>
            <a:off x="15789623" y="12558057"/>
            <a:ext cx="3946358" cy="523220"/>
          </a:xfrm>
          <a:prstGeom prst="rect">
            <a:avLst/>
          </a:prstGeom>
          <a:noFill/>
        </p:spPr>
        <p:txBody>
          <a:bodyPr wrap="square">
            <a:spAutoFit/>
          </a:bodyPr>
          <a:lstStyle/>
          <a:p>
            <a:pPr algn="r"/>
            <a:r>
              <a:rPr lang="en-US" sz="2800" dirty="0">
                <a:solidFill>
                  <a:schemeClr val="bg1"/>
                </a:solidFill>
                <a:latin typeface="Arial" panose="020B0604020202020204"/>
                <a:cs typeface="Arial" panose="020B0604020202020204"/>
              </a:rPr>
              <a:t>Slide: </a:t>
            </a:r>
            <a:r>
              <a:rPr lang="en-US" sz="2800" dirty="0" err="1">
                <a:solidFill>
                  <a:schemeClr val="bg1"/>
                </a:solidFill>
                <a:latin typeface="Arial" panose="020B0604020202020204"/>
                <a:cs typeface="Arial" panose="020B0604020202020204"/>
              </a:rPr>
              <a:t>số</a:t>
            </a:r>
            <a:r>
              <a:rPr lang="en-US" sz="2800" dirty="0">
                <a:solidFill>
                  <a:schemeClr val="bg1"/>
                </a:solidFill>
                <a:latin typeface="Arial" panose="020B0604020202020204"/>
                <a:cs typeface="Arial" panose="020B0604020202020204"/>
              </a:rPr>
              <a:t>….</a:t>
            </a:r>
            <a:endParaRPr lang="en-US" sz="2800" dirty="0">
              <a:solidFill>
                <a:schemeClr val="bg1"/>
              </a:solidFill>
              <a:latin typeface="Arial" panose="020B0604020202020204"/>
              <a:cs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89330" rtl="0" eaLnBrk="1" latinLnBrk="0" hangingPunct="1">
        <a:spcBef>
          <a:spcPct val="0"/>
        </a:spcBef>
        <a:buNone/>
        <a:defRPr sz="9500" kern="1200">
          <a:solidFill>
            <a:schemeClr val="tx1"/>
          </a:solidFill>
          <a:latin typeface="+mj-lt"/>
          <a:ea typeface="+mj-ea"/>
          <a:cs typeface="+mj-cs"/>
        </a:defRPr>
      </a:lvl1pPr>
    </p:titleStyle>
    <p:bodyStyle>
      <a:lvl1pPr marL="742315" indent="-742315" algn="l" defTabSz="989330" rtl="0" eaLnBrk="1" latinLnBrk="0" hangingPunct="1">
        <a:spcBef>
          <a:spcPct val="20000"/>
        </a:spcBef>
        <a:buFont typeface="Arial" panose="020B0604020202020204"/>
        <a:buChar char="•"/>
        <a:defRPr sz="6900" kern="1200">
          <a:solidFill>
            <a:schemeClr val="tx1"/>
          </a:solidFill>
          <a:latin typeface="+mn-lt"/>
          <a:ea typeface="+mn-ea"/>
          <a:cs typeface="+mn-cs"/>
        </a:defRPr>
      </a:lvl1pPr>
      <a:lvl2pPr marL="1607820" indent="-618490" algn="l" defTabSz="989330" rtl="0" eaLnBrk="1" latinLnBrk="0" hangingPunct="1">
        <a:spcBef>
          <a:spcPct val="20000"/>
        </a:spcBef>
        <a:buFont typeface="Arial" panose="020B0604020202020204"/>
        <a:buChar char="–"/>
        <a:defRPr sz="6100" kern="1200">
          <a:solidFill>
            <a:schemeClr val="tx1"/>
          </a:solidFill>
          <a:latin typeface="+mn-lt"/>
          <a:ea typeface="+mn-ea"/>
          <a:cs typeface="+mn-cs"/>
        </a:defRPr>
      </a:lvl2pPr>
      <a:lvl3pPr marL="2473960" indent="-494665" algn="l" defTabSz="989330" rtl="0" eaLnBrk="1" latinLnBrk="0" hangingPunct="1">
        <a:spcBef>
          <a:spcPct val="20000"/>
        </a:spcBef>
        <a:buFont typeface="Arial" panose="020B0604020202020204"/>
        <a:buChar char="•"/>
        <a:defRPr sz="5200" kern="1200">
          <a:solidFill>
            <a:schemeClr val="tx1"/>
          </a:solidFill>
          <a:latin typeface="+mn-lt"/>
          <a:ea typeface="+mn-ea"/>
          <a:cs typeface="+mn-cs"/>
        </a:defRPr>
      </a:lvl3pPr>
      <a:lvl4pPr marL="346392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4pPr>
      <a:lvl5pPr marL="445325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5pPr>
      <a:lvl6pPr marL="544258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6pPr>
      <a:lvl7pPr marL="6432550"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7pPr>
      <a:lvl8pPr marL="7421880"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8pPr>
      <a:lvl9pPr marL="841184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9pPr>
    </p:bodyStyle>
    <p:otherStyle>
      <a:defPPr>
        <a:defRPr lang="en-US"/>
      </a:defPPr>
      <a:lvl1pPr marL="0" algn="l" defTabSz="989330" rtl="0" eaLnBrk="1" latinLnBrk="0" hangingPunct="1">
        <a:defRPr sz="3900" kern="1200">
          <a:solidFill>
            <a:schemeClr val="tx1"/>
          </a:solidFill>
          <a:latin typeface="+mn-lt"/>
          <a:ea typeface="+mn-ea"/>
          <a:cs typeface="+mn-cs"/>
        </a:defRPr>
      </a:lvl1pPr>
      <a:lvl2pPr marL="989330" algn="l" defTabSz="989330" rtl="0" eaLnBrk="1" latinLnBrk="0" hangingPunct="1">
        <a:defRPr sz="3900" kern="1200">
          <a:solidFill>
            <a:schemeClr val="tx1"/>
          </a:solidFill>
          <a:latin typeface="+mn-lt"/>
          <a:ea typeface="+mn-ea"/>
          <a:cs typeface="+mn-cs"/>
        </a:defRPr>
      </a:lvl2pPr>
      <a:lvl3pPr marL="1979295" algn="l" defTabSz="989330" rtl="0" eaLnBrk="1" latinLnBrk="0" hangingPunct="1">
        <a:defRPr sz="3900" kern="1200">
          <a:solidFill>
            <a:schemeClr val="tx1"/>
          </a:solidFill>
          <a:latin typeface="+mn-lt"/>
          <a:ea typeface="+mn-ea"/>
          <a:cs typeface="+mn-cs"/>
        </a:defRPr>
      </a:lvl3pPr>
      <a:lvl4pPr marL="2968625" algn="l" defTabSz="989330" rtl="0" eaLnBrk="1" latinLnBrk="0" hangingPunct="1">
        <a:defRPr sz="3900" kern="1200">
          <a:solidFill>
            <a:schemeClr val="tx1"/>
          </a:solidFill>
          <a:latin typeface="+mn-lt"/>
          <a:ea typeface="+mn-ea"/>
          <a:cs typeface="+mn-cs"/>
        </a:defRPr>
      </a:lvl4pPr>
      <a:lvl5pPr marL="3958590" algn="l" defTabSz="989330" rtl="0" eaLnBrk="1" latinLnBrk="0" hangingPunct="1">
        <a:defRPr sz="3900" kern="1200">
          <a:solidFill>
            <a:schemeClr val="tx1"/>
          </a:solidFill>
          <a:latin typeface="+mn-lt"/>
          <a:ea typeface="+mn-ea"/>
          <a:cs typeface="+mn-cs"/>
        </a:defRPr>
      </a:lvl5pPr>
      <a:lvl6pPr marL="4947920" algn="l" defTabSz="989330" rtl="0" eaLnBrk="1" latinLnBrk="0" hangingPunct="1">
        <a:defRPr sz="3900" kern="1200">
          <a:solidFill>
            <a:schemeClr val="tx1"/>
          </a:solidFill>
          <a:latin typeface="+mn-lt"/>
          <a:ea typeface="+mn-ea"/>
          <a:cs typeface="+mn-cs"/>
        </a:defRPr>
      </a:lvl6pPr>
      <a:lvl7pPr marL="5937885" algn="l" defTabSz="989330" rtl="0" eaLnBrk="1" latinLnBrk="0" hangingPunct="1">
        <a:defRPr sz="3900" kern="1200">
          <a:solidFill>
            <a:schemeClr val="tx1"/>
          </a:solidFill>
          <a:latin typeface="+mn-lt"/>
          <a:ea typeface="+mn-ea"/>
          <a:cs typeface="+mn-cs"/>
        </a:defRPr>
      </a:lvl7pPr>
      <a:lvl8pPr marL="6927215" algn="l" defTabSz="989330" rtl="0" eaLnBrk="1" latinLnBrk="0" hangingPunct="1">
        <a:defRPr sz="3900" kern="1200">
          <a:solidFill>
            <a:schemeClr val="tx1"/>
          </a:solidFill>
          <a:latin typeface="+mn-lt"/>
          <a:ea typeface="+mn-ea"/>
          <a:cs typeface="+mn-cs"/>
        </a:defRPr>
      </a:lvl8pPr>
      <a:lvl9pPr marL="7917180" algn="l" defTabSz="98933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sp>
        <p:nvSpPr>
          <p:cNvPr id="12" name="TextBox 11"/>
          <p:cNvSpPr txBox="1"/>
          <p:nvPr/>
        </p:nvSpPr>
        <p:spPr>
          <a:xfrm>
            <a:off x="9018533" y="5703887"/>
            <a:ext cx="8548892" cy="691515"/>
          </a:xfrm>
          <a:prstGeom prst="rect">
            <a:avLst/>
          </a:prstGeom>
          <a:noFill/>
        </p:spPr>
        <p:txBody>
          <a:bodyPr wrap="square" rtlCol="0">
            <a:spAutoFit/>
          </a:bodyPr>
          <a:lstStyle/>
          <a:p>
            <a:pPr algn="ctr"/>
            <a:r>
              <a:rPr lang="en-US" dirty="0" err="1">
                <a:solidFill>
                  <a:schemeClr val="bg1"/>
                </a:solidFill>
                <a:latin typeface="Arial" panose="020B0604020202020204"/>
                <a:cs typeface="Arial" panose="020B0604020202020204"/>
              </a:rPr>
              <a:t>Phần</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trình</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bày</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của</a:t>
            </a:r>
            <a:r>
              <a:rPr lang="en-US" dirty="0">
                <a:solidFill>
                  <a:schemeClr val="bg1"/>
                </a:solidFill>
                <a:latin typeface="Arial" panose="020B0604020202020204"/>
                <a:cs typeface="Arial" panose="020B0604020202020204"/>
              </a:rPr>
              <a:t>:</a:t>
            </a:r>
            <a:r>
              <a:rPr lang="vi-VN" altLang="en-US" dirty="0">
                <a:solidFill>
                  <a:schemeClr val="bg1"/>
                </a:solidFill>
                <a:latin typeface="Arial" panose="020B0604020202020204"/>
                <a:cs typeface="Arial" panose="020B0604020202020204"/>
              </a:rPr>
              <a:t> Lê Hải Đăng</a:t>
            </a:r>
            <a:endParaRPr lang="vi-VN" altLang="en-US" dirty="0">
              <a:solidFill>
                <a:schemeClr val="bg1"/>
              </a:solidFill>
              <a:latin typeface="Arial" panose="020B0604020202020204"/>
              <a:cs typeface="Arial" panose="020B0604020202020204"/>
            </a:endParaRPr>
          </a:p>
        </p:txBody>
      </p:sp>
      <p:pic>
        <p:nvPicPr>
          <p:cNvPr id="13" name="Picture 12" descr="Dai Nam [PPT] Template 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59" y="1301619"/>
            <a:ext cx="3889248" cy="3529584"/>
          </a:xfrm>
          <a:prstGeom prst="rect">
            <a:avLst/>
          </a:prstGeom>
        </p:spPr>
      </p:pic>
      <p:sp>
        <p:nvSpPr>
          <p:cNvPr id="14" name="TextBox 13"/>
          <p:cNvSpPr txBox="1"/>
          <p:nvPr/>
        </p:nvSpPr>
        <p:spPr>
          <a:xfrm>
            <a:off x="6763905" y="6924490"/>
            <a:ext cx="13628940" cy="1014730"/>
          </a:xfrm>
          <a:prstGeom prst="rect">
            <a:avLst/>
          </a:prstGeom>
          <a:noFill/>
        </p:spPr>
        <p:txBody>
          <a:bodyPr wrap="square" rtlCol="0">
            <a:spAutoFit/>
          </a:bodyPr>
          <a:lstStyle/>
          <a:p>
            <a:pPr algn="ctr"/>
            <a:r>
              <a:rPr lang="vi-VN" altLang="en-US" sz="6000" b="1" dirty="0">
                <a:solidFill>
                  <a:schemeClr val="bg1"/>
                </a:solidFill>
                <a:latin typeface="Arial" panose="020B0604020202020204"/>
                <a:cs typeface="Arial" panose="020B0604020202020204"/>
              </a:rPr>
              <a:t>Lê Hải Đăng</a:t>
            </a:r>
            <a:r>
              <a:rPr lang="en-US" sz="6000" b="1" dirty="0">
                <a:solidFill>
                  <a:schemeClr val="bg1"/>
                </a:solidFill>
                <a:latin typeface="Arial" panose="020B0604020202020204"/>
                <a:cs typeface="Arial" panose="020B0604020202020204"/>
              </a:rPr>
              <a:t> </a:t>
            </a:r>
            <a:endParaRPr lang="en-US" sz="6000" b="1" dirty="0">
              <a:solidFill>
                <a:schemeClr val="bg1"/>
              </a:solidFill>
              <a:latin typeface="Arial" panose="020B0604020202020204"/>
              <a:cs typeface="Arial" panose="020B0604020202020204"/>
            </a:endParaRPr>
          </a:p>
        </p:txBody>
      </p:sp>
      <p:sp>
        <p:nvSpPr>
          <p:cNvPr id="15" name="TextBox 14"/>
          <p:cNvSpPr txBox="1"/>
          <p:nvPr/>
        </p:nvSpPr>
        <p:spPr>
          <a:xfrm>
            <a:off x="8903993" y="8228610"/>
            <a:ext cx="8548892" cy="691515"/>
          </a:xfrm>
          <a:prstGeom prst="rect">
            <a:avLst/>
          </a:prstGeom>
          <a:noFill/>
        </p:spPr>
        <p:txBody>
          <a:bodyPr wrap="square" rtlCol="0">
            <a:spAutoFit/>
          </a:bodyPr>
          <a:lstStyle/>
          <a:p>
            <a:pPr algn="ctr"/>
            <a:r>
              <a:rPr lang="en-US" i="1">
                <a:solidFill>
                  <a:schemeClr val="bg1"/>
                </a:solidFill>
                <a:latin typeface="Arial" panose="020B0604020202020204"/>
                <a:cs typeface="Arial" panose="020B0604020202020204"/>
              </a:rPr>
              <a:t>Tên lớp</a:t>
            </a:r>
            <a:r>
              <a:rPr lang="vi-VN" altLang="en-US" i="1">
                <a:solidFill>
                  <a:schemeClr val="bg1"/>
                </a:solidFill>
                <a:latin typeface="Arial" panose="020B0604020202020204"/>
                <a:cs typeface="Arial" panose="020B0604020202020204"/>
              </a:rPr>
              <a:t> CNTT 1708</a:t>
            </a:r>
            <a:endParaRPr lang="vi-VN" altLang="en-US" i="1" dirty="0">
              <a:solidFill>
                <a:schemeClr val="bg1"/>
              </a:solidFill>
              <a:latin typeface="Arial" panose="020B0604020202020204"/>
              <a:cs typeface="Arial" panose="020B0604020202020204"/>
            </a:endParaRPr>
          </a:p>
        </p:txBody>
      </p:sp>
      <p:sp>
        <p:nvSpPr>
          <p:cNvPr id="17" name="TextBox 16"/>
          <p:cNvSpPr txBox="1"/>
          <p:nvPr/>
        </p:nvSpPr>
        <p:spPr>
          <a:xfrm>
            <a:off x="10264024" y="10513685"/>
            <a:ext cx="10493516" cy="692497"/>
          </a:xfrm>
          <a:prstGeom prst="rect">
            <a:avLst/>
          </a:prstGeom>
          <a:noFill/>
        </p:spPr>
        <p:txBody>
          <a:bodyPr wrap="square" rtlCol="0">
            <a:spAutoFit/>
          </a:bodyPr>
          <a:lstStyle/>
          <a:p>
            <a:pPr algn="r"/>
            <a:r>
              <a:rPr lang="en-US" i="1" dirty="0" err="1">
                <a:solidFill>
                  <a:schemeClr val="bg1"/>
                </a:solidFill>
                <a:latin typeface="Arial" panose="020B0604020202020204"/>
                <a:cs typeface="Arial" panose="020B0604020202020204"/>
              </a:rPr>
              <a:t>Đại</a:t>
            </a:r>
            <a:r>
              <a:rPr lang="en-US" i="1" dirty="0">
                <a:solidFill>
                  <a:schemeClr val="bg1"/>
                </a:solidFill>
                <a:latin typeface="Arial" panose="020B0604020202020204"/>
                <a:cs typeface="Arial" panose="020B0604020202020204"/>
              </a:rPr>
              <a:t> Nam, </a:t>
            </a:r>
            <a:r>
              <a:rPr lang="en-US" i="1" dirty="0" err="1">
                <a:solidFill>
                  <a:schemeClr val="bg1"/>
                </a:solidFill>
                <a:latin typeface="Arial" panose="020B0604020202020204"/>
                <a:cs typeface="Arial" panose="020B0604020202020204"/>
              </a:rPr>
              <a:t>ngày</a:t>
            </a:r>
            <a:r>
              <a:rPr lang="en-US" i="1" dirty="0">
                <a:solidFill>
                  <a:schemeClr val="bg1"/>
                </a:solidFill>
                <a:latin typeface="Arial" panose="020B0604020202020204"/>
                <a:cs typeface="Arial" panose="020B0604020202020204"/>
              </a:rPr>
              <a:t> 01 </a:t>
            </a:r>
            <a:r>
              <a:rPr lang="en-US" i="1" dirty="0" err="1">
                <a:solidFill>
                  <a:schemeClr val="bg1"/>
                </a:solidFill>
                <a:latin typeface="Arial" panose="020B0604020202020204"/>
                <a:cs typeface="Arial" panose="020B0604020202020204"/>
              </a:rPr>
              <a:t>tháng</a:t>
            </a:r>
            <a:r>
              <a:rPr lang="en-US" i="1" dirty="0">
                <a:solidFill>
                  <a:schemeClr val="bg1"/>
                </a:solidFill>
                <a:latin typeface="Arial" panose="020B0604020202020204"/>
                <a:cs typeface="Arial" panose="020B0604020202020204"/>
              </a:rPr>
              <a:t> 01 </a:t>
            </a:r>
            <a:r>
              <a:rPr lang="en-US" i="1" dirty="0" err="1">
                <a:solidFill>
                  <a:schemeClr val="bg1"/>
                </a:solidFill>
                <a:latin typeface="Arial" panose="020B0604020202020204"/>
                <a:cs typeface="Arial" panose="020B0604020202020204"/>
              </a:rPr>
              <a:t>năm</a:t>
            </a:r>
            <a:r>
              <a:rPr lang="en-US" i="1" dirty="0">
                <a:solidFill>
                  <a:schemeClr val="bg1"/>
                </a:solidFill>
                <a:latin typeface="Arial" panose="020B0604020202020204"/>
                <a:cs typeface="Arial" panose="020B0604020202020204"/>
              </a:rPr>
              <a:t> 2022</a:t>
            </a:r>
            <a:endParaRPr lang="en-US" i="1" dirty="0">
              <a:solidFill>
                <a:schemeClr val="bg1"/>
              </a:solidFill>
              <a:latin typeface="Arial" panose="020B0604020202020204"/>
              <a:cs typeface="Arial" panose="020B0604020202020204"/>
            </a:endParaRPr>
          </a:p>
        </p:txBody>
      </p:sp>
      <p:pic>
        <p:nvPicPr>
          <p:cNvPr id="18" name="Picture 17"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pic>
        <p:nvPicPr>
          <p:cNvPr id="3" name="Picture 2" descr="Dai Nam [PPT] Template 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5" name="Picture 4" descr="Dai Nam [PPT] Template 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half" idx="2"/>
          </p:nvPr>
        </p:nvSpPr>
        <p:spPr>
          <a:xfrm>
            <a:off x="1066165" y="2105025"/>
            <a:ext cx="19474180" cy="9112885"/>
          </a:xfrm>
        </p:spPr>
        <p:txBody>
          <a:bodyPr/>
          <a:p>
            <a:r>
              <a:rPr lang="en-US" sz="3600">
                <a:latin typeface="Times New Roman" panose="02020603050405020304" charset="0"/>
                <a:cs typeface="Times New Roman" panose="02020603050405020304" charset="0"/>
              </a:rPr>
              <a:t>6. Quyết định và lên ý tưởng.</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Sau nhưng yếu tố quan trọng trên. Em sẽ làm trang web giới thiệu về Du Lịch vùng Tây Bắc. Và em sử dụng ngôn ngữ HTML và CSS để tạo ra trang web. </a:t>
            </a:r>
            <a:endParaRPr lang="en-US" sz="3600">
              <a:latin typeface="Times New Roman" panose="02020603050405020304" charset="0"/>
              <a:cs typeface="Times New Roman" panose="02020603050405020304" charset="0"/>
            </a:endParaRPr>
          </a:p>
          <a:p>
            <a:r>
              <a:rPr lang="en-US" sz="3600" b="1">
                <a:solidFill>
                  <a:srgbClr val="FFFFFF"/>
                </a:solidFill>
                <a:latin typeface="Times New Roman" panose="02020603050405020304" charset="0"/>
                <a:cs typeface="Times New Roman" panose="02020603050405020304" charset="0"/>
                <a:sym typeface="+mn-ea"/>
              </a:rPr>
              <a:t>ới thiệu về Du Lịch vùng Tây Bắc </a:t>
            </a:r>
            <a:endParaRPr lang="en-US" sz="3600" b="1">
              <a:solidFill>
                <a:srgbClr val="FFFFFF"/>
              </a:solidFill>
              <a:latin typeface="Times New Roman" panose="02020603050405020304" charset="0"/>
              <a:cs typeface="Times New Roman" panose="02020603050405020304" charset="0"/>
            </a:endParaRPr>
          </a:p>
          <a:p>
            <a:r>
              <a:rPr lang="en-US" sz="3600" b="1">
                <a:solidFill>
                  <a:srgbClr val="FFFFFF"/>
                </a:solidFill>
                <a:latin typeface="Times New Roman" panose="02020603050405020304" charset="0"/>
                <a:cs typeface="Times New Roman" panose="02020603050405020304" charset="0"/>
                <a:sym typeface="+mn-ea"/>
              </a:rPr>
              <a:t>giới thiệu về Du Lịch vùng Tây Bắc </a:t>
            </a:r>
            <a:endParaRPr lang="en-US" sz="3600" b="1">
              <a:solidFill>
                <a:srgbClr val="FFFFFF"/>
              </a:solidFill>
              <a:latin typeface="Times New Roman" panose="02020603050405020304" charset="0"/>
              <a:cs typeface="Times New Roman" panose="02020603050405020304" charset="0"/>
            </a:endParaRPr>
          </a:p>
          <a:p>
            <a:r>
              <a:rPr lang="en-US" sz="3600" b="1">
                <a:solidFill>
                  <a:srgbClr val="FFFFFF"/>
                </a:solidFill>
                <a:latin typeface="Times New Roman" panose="02020603050405020304" charset="0"/>
                <a:cs typeface="Times New Roman" panose="02020603050405020304" charset="0"/>
                <a:sym typeface="+mn-ea"/>
              </a:rPr>
              <a:t> giới thiệu về Du Lịch vùng Tây Bắc </a:t>
            </a:r>
            <a:endParaRPr lang="en-US" sz="3600" b="1">
              <a:solidFill>
                <a:srgbClr val="FFFFFF"/>
              </a:solidFill>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en-US"/>
              <a:t>II Bố cục trang web</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sz="half" idx="2"/>
          </p:nvPr>
        </p:nvSpPr>
        <p:spPr>
          <a:xfrm>
            <a:off x="1065530" y="2190115"/>
            <a:ext cx="19175730" cy="9710420"/>
          </a:xfrm>
        </p:spPr>
        <p:txBody>
          <a:bodyPr/>
          <a:p>
            <a:r>
              <a:rPr lang="en-US"/>
              <a:t>Bố cục trang web</a:t>
            </a:r>
            <a:endParaRPr lang="en-US"/>
          </a:p>
          <a:p>
            <a:r>
              <a:rPr lang="en-US"/>
              <a:t>- Em sẽ sử dụng HTML gồm ba phần: “header”, “main”, “footer” và kết hợp với CSS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166620" y="512445"/>
            <a:ext cx="18952210" cy="1771650"/>
          </a:xfrm>
        </p:spPr>
        <p:txBody>
          <a:bodyPr>
            <a:normAutofit fontScale="90000"/>
          </a:bodyPr>
          <a:p>
            <a:r>
              <a:rPr lang="en-US">
                <a:latin typeface="Times New Roman" panose="02020603050405020304" charset="0"/>
                <a:cs typeface="Times New Roman" panose="02020603050405020304" charset="0"/>
                <a:sym typeface="+mn-ea"/>
              </a:rPr>
              <a:t>Phần header em, sẽ sử dụng thẻ “ul, li”  để tạo ra :Trang chủ, Tour du lịch, Dịch vụ thêm. Thẻ </a:t>
            </a:r>
            <a:br>
              <a:rPr lang="en-US">
                <a:latin typeface="Times New Roman" panose="02020603050405020304" charset="0"/>
                <a:cs typeface="Times New Roman" panose="02020603050405020304" charset="0"/>
                <a:sym typeface="+mn-ea"/>
              </a:rPr>
            </a:br>
            <a:r>
              <a:rPr lang="en-US">
                <a:latin typeface="Times New Roman" panose="02020603050405020304" charset="0"/>
                <a:cs typeface="Times New Roman" panose="02020603050405020304" charset="0"/>
                <a:sym typeface="+mn-ea"/>
              </a:rPr>
              <a:t>“form” sẽ tạo thành bảng tên dăng nhập và đăng kí</a:t>
            </a:r>
            <a:endParaRPr lang="en-US">
              <a:latin typeface="Times New Roman" panose="02020603050405020304" charset="0"/>
              <a:cs typeface="Times New Roman" panose="02020603050405020304" charset="0"/>
            </a:endParaRPr>
          </a:p>
        </p:txBody>
      </p:sp>
      <p:pic>
        <p:nvPicPr>
          <p:cNvPr id="5" name="Picture 4" descr="Screenshot (113)"/>
          <p:cNvPicPr>
            <a:picLocks noChangeAspect="1"/>
          </p:cNvPicPr>
          <p:nvPr/>
        </p:nvPicPr>
        <p:blipFill>
          <a:blip r:embed="rId1"/>
          <a:stretch>
            <a:fillRect/>
          </a:stretch>
        </p:blipFill>
        <p:spPr>
          <a:xfrm>
            <a:off x="1513205" y="2713355"/>
            <a:ext cx="18288000" cy="916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42185" y="530225"/>
            <a:ext cx="17980025" cy="2257425"/>
          </a:xfrm>
        </p:spPr>
        <p:txBody>
          <a:bodyPr/>
          <a:p>
            <a:r>
              <a:rPr lang="en-US">
                <a:latin typeface="Times New Roman" panose="02020603050405020304" charset="0"/>
                <a:cs typeface="Times New Roman" panose="02020603050405020304" charset="0"/>
              </a:rPr>
              <a:t>Sang phần Main em sử dụng thẻ “section” và gắn class, thẻ “div” cũng gắn thêm class, thêm thẻ “img”. Các thẻ trên để tạp ra một ô có các ảnh và thông tin </a:t>
            </a:r>
            <a:endParaRPr lang="en-US">
              <a:latin typeface="Times New Roman" panose="02020603050405020304" charset="0"/>
              <a:cs typeface="Times New Roman" panose="02020603050405020304" charset="0"/>
            </a:endParaRPr>
          </a:p>
        </p:txBody>
      </p:sp>
      <p:pic>
        <p:nvPicPr>
          <p:cNvPr id="5" name="Picture 4" descr="Screenshot (114)"/>
          <p:cNvPicPr>
            <a:picLocks noChangeAspect="1"/>
          </p:cNvPicPr>
          <p:nvPr/>
        </p:nvPicPr>
        <p:blipFill>
          <a:blip r:embed="rId1"/>
          <a:stretch>
            <a:fillRect/>
          </a:stretch>
        </p:blipFill>
        <p:spPr>
          <a:xfrm>
            <a:off x="735965" y="2932430"/>
            <a:ext cx="6539230" cy="8877300"/>
          </a:xfrm>
          <a:prstGeom prst="rect">
            <a:avLst/>
          </a:prstGeom>
        </p:spPr>
      </p:pic>
      <p:pic>
        <p:nvPicPr>
          <p:cNvPr id="6" name="Picture 5" descr="Screenshot (115)"/>
          <p:cNvPicPr>
            <a:picLocks noChangeAspect="1"/>
          </p:cNvPicPr>
          <p:nvPr/>
        </p:nvPicPr>
        <p:blipFill>
          <a:blip r:embed="rId2"/>
          <a:stretch>
            <a:fillRect/>
          </a:stretch>
        </p:blipFill>
        <p:spPr>
          <a:xfrm>
            <a:off x="7275195" y="2909570"/>
            <a:ext cx="6781800" cy="8900160"/>
          </a:xfrm>
          <a:prstGeom prst="rect">
            <a:avLst/>
          </a:prstGeom>
        </p:spPr>
      </p:pic>
      <p:pic>
        <p:nvPicPr>
          <p:cNvPr id="7" name="Picture 6" descr="Screenshot (116)"/>
          <p:cNvPicPr>
            <a:picLocks noChangeAspect="1"/>
          </p:cNvPicPr>
          <p:nvPr/>
        </p:nvPicPr>
        <p:blipFill>
          <a:blip r:embed="rId3"/>
          <a:stretch>
            <a:fillRect/>
          </a:stretch>
        </p:blipFill>
        <p:spPr>
          <a:xfrm>
            <a:off x="14056995" y="2889885"/>
            <a:ext cx="6856095" cy="89198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110740" y="530225"/>
            <a:ext cx="18896965" cy="2257425"/>
          </a:xfrm>
        </p:spPr>
        <p:txBody>
          <a:bodyPr/>
          <a:p>
            <a:r>
              <a:rPr lang="en-US"/>
              <a:t>Cuối cùng phần footer em sử dụng thẻ “marquee” để tạo hiệu ứng, thẻ” input” để tạo bảng </a:t>
            </a:r>
            <a:endParaRPr lang="en-US"/>
          </a:p>
        </p:txBody>
      </p:sp>
      <p:pic>
        <p:nvPicPr>
          <p:cNvPr id="5" name="Picture 4" descr="Screenshot (117)"/>
          <p:cNvPicPr>
            <a:picLocks noChangeAspect="1"/>
          </p:cNvPicPr>
          <p:nvPr/>
        </p:nvPicPr>
        <p:blipFill>
          <a:blip r:embed="rId1"/>
          <a:stretch>
            <a:fillRect/>
          </a:stretch>
        </p:blipFill>
        <p:spPr>
          <a:xfrm>
            <a:off x="2156460" y="3604260"/>
            <a:ext cx="17491075" cy="71780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en-US"/>
              <a:t>III Kết quả đạt được</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118)"/>
          <p:cNvPicPr>
            <a:picLocks noChangeAspect="1"/>
          </p:cNvPicPr>
          <p:nvPr/>
        </p:nvPicPr>
        <p:blipFill>
          <a:blip r:embed="rId1"/>
          <a:stretch>
            <a:fillRect/>
          </a:stretch>
        </p:blipFill>
        <p:spPr>
          <a:xfrm>
            <a:off x="1998980" y="1835150"/>
            <a:ext cx="18288000" cy="10287000"/>
          </a:xfrm>
          <a:prstGeom prst="rect">
            <a:avLst/>
          </a:prstGeom>
        </p:spPr>
      </p:pic>
      <p:sp>
        <p:nvSpPr>
          <p:cNvPr id="6" name="Minus 5"/>
          <p:cNvSpPr/>
          <p:nvPr/>
        </p:nvSpPr>
        <p:spPr>
          <a:xfrm>
            <a:off x="2855595" y="186055"/>
            <a:ext cx="5883910" cy="2371725"/>
          </a:xfrm>
          <a:prstGeom prst="mathMinus">
            <a:avLst/>
          </a:prstGeom>
        </p:spPr>
        <p:style>
          <a:lnRef idx="0">
            <a:srgbClr val="FFFFFF"/>
          </a:lnRef>
          <a:fillRef idx="1">
            <a:schemeClr val="accent6"/>
          </a:fillRef>
          <a:effectRef idx="0">
            <a:srgbClr val="FFFFFF"/>
          </a:effectRef>
          <a:fontRef idx="minor">
            <a:schemeClr val="dk1"/>
          </a:fontRef>
        </p:style>
        <p:txBody>
          <a:bodyPr/>
          <a:p>
            <a:r>
              <a:rPr lang="en-US"/>
              <a:t>Phần đầu</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119)"/>
          <p:cNvPicPr>
            <a:picLocks noChangeAspect="1"/>
          </p:cNvPicPr>
          <p:nvPr/>
        </p:nvPicPr>
        <p:blipFill>
          <a:blip r:embed="rId1"/>
          <a:stretch>
            <a:fillRect/>
          </a:stretch>
        </p:blipFill>
        <p:spPr>
          <a:xfrm>
            <a:off x="1008380" y="2245995"/>
            <a:ext cx="9526270" cy="9764395"/>
          </a:xfrm>
          <a:prstGeom prst="rect">
            <a:avLst/>
          </a:prstGeom>
        </p:spPr>
      </p:pic>
      <p:pic>
        <p:nvPicPr>
          <p:cNvPr id="5" name="Picture 4" descr="Screenshot (120)"/>
          <p:cNvPicPr>
            <a:picLocks noChangeAspect="1"/>
          </p:cNvPicPr>
          <p:nvPr/>
        </p:nvPicPr>
        <p:blipFill>
          <a:blip r:embed="rId2"/>
          <a:stretch>
            <a:fillRect/>
          </a:stretch>
        </p:blipFill>
        <p:spPr>
          <a:xfrm>
            <a:off x="10534650" y="2232025"/>
            <a:ext cx="9544050" cy="9778365"/>
          </a:xfrm>
          <a:prstGeom prst="rect">
            <a:avLst/>
          </a:prstGeom>
        </p:spPr>
      </p:pic>
      <p:sp>
        <p:nvSpPr>
          <p:cNvPr id="7" name="Minus 6"/>
          <p:cNvSpPr/>
          <p:nvPr/>
        </p:nvSpPr>
        <p:spPr>
          <a:xfrm>
            <a:off x="2829560" y="278765"/>
            <a:ext cx="5883910" cy="2371725"/>
          </a:xfrm>
          <a:prstGeom prst="mathMinus">
            <a:avLst/>
          </a:prstGeom>
        </p:spPr>
        <p:style>
          <a:lnRef idx="0">
            <a:srgbClr val="FFFFFF"/>
          </a:lnRef>
          <a:fillRef idx="1">
            <a:schemeClr val="accent6"/>
          </a:fillRef>
          <a:effectRef idx="0">
            <a:srgbClr val="FFFFFF"/>
          </a:effectRef>
          <a:fontRef idx="minor">
            <a:schemeClr val="dk1"/>
          </a:fontRef>
        </p:style>
        <p:txBody>
          <a:bodyPr/>
          <a:p>
            <a:r>
              <a:rPr lang="en-US"/>
              <a:t>Phần giữa</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121)"/>
          <p:cNvPicPr>
            <a:picLocks noChangeAspect="1"/>
          </p:cNvPicPr>
          <p:nvPr/>
        </p:nvPicPr>
        <p:blipFill>
          <a:blip r:embed="rId1"/>
          <a:stretch>
            <a:fillRect/>
          </a:stretch>
        </p:blipFill>
        <p:spPr>
          <a:xfrm>
            <a:off x="485775" y="2003425"/>
            <a:ext cx="9861550" cy="10287000"/>
          </a:xfrm>
          <a:prstGeom prst="rect">
            <a:avLst/>
          </a:prstGeom>
        </p:spPr>
      </p:pic>
      <p:pic>
        <p:nvPicPr>
          <p:cNvPr id="5" name="Picture 4" descr="Screenshot (122)"/>
          <p:cNvPicPr>
            <a:picLocks noChangeAspect="1"/>
          </p:cNvPicPr>
          <p:nvPr/>
        </p:nvPicPr>
        <p:blipFill>
          <a:blip r:embed="rId2"/>
          <a:stretch>
            <a:fillRect/>
          </a:stretch>
        </p:blipFill>
        <p:spPr>
          <a:xfrm>
            <a:off x="10347325" y="2003425"/>
            <a:ext cx="10347325"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3093" y="1196721"/>
            <a:ext cx="3422715" cy="3106194"/>
          </a:xfrm>
          <a:prstGeom prst="rect">
            <a:avLst/>
          </a:prstGeom>
        </p:spPr>
      </p:pic>
      <p:sp>
        <p:nvSpPr>
          <p:cNvPr id="10" name="TextBox 9"/>
          <p:cNvSpPr txBox="1"/>
          <p:nvPr/>
        </p:nvSpPr>
        <p:spPr>
          <a:xfrm>
            <a:off x="6108191" y="5878171"/>
            <a:ext cx="13808583" cy="2122805"/>
          </a:xfrm>
          <a:prstGeom prst="rect">
            <a:avLst/>
          </a:prstGeom>
          <a:noFill/>
        </p:spPr>
        <p:txBody>
          <a:bodyPr wrap="square" rtlCol="0">
            <a:spAutoFit/>
          </a:bodyPr>
          <a:lstStyle/>
          <a:p>
            <a:pPr algn="ctr"/>
            <a:r>
              <a:rPr lang="en-US" sz="6600" b="1">
                <a:solidFill>
                  <a:srgbClr val="FFFFFF"/>
                </a:solidFill>
                <a:latin typeface="Arial" panose="020B0604020202020204"/>
                <a:cs typeface="Arial" panose="020B0604020202020204"/>
              </a:rPr>
              <a:t>Thiết kế trang Web giới thiệu về Du Lịch vùng Tây Bắc </a:t>
            </a:r>
            <a:endParaRPr lang="en-US" sz="6600" b="1">
              <a:solidFill>
                <a:srgbClr val="FFFFFF"/>
              </a:solidFill>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ppt_h*1.125000"/>
                                          </p:val>
                                        </p:tav>
                                        <p:tav tm="100000">
                                          <p:val>
                                            <p:strVal val="#ppt_y"/>
                                          </p:val>
                                        </p:tav>
                                      </p:tavLst>
                                    </p:anim>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23)"/>
          <p:cNvPicPr>
            <a:picLocks noChangeAspect="1"/>
          </p:cNvPicPr>
          <p:nvPr/>
        </p:nvPicPr>
        <p:blipFill>
          <a:blip r:embed="rId1"/>
          <a:stretch>
            <a:fillRect/>
          </a:stretch>
        </p:blipFill>
        <p:spPr>
          <a:xfrm>
            <a:off x="1513205" y="2731770"/>
            <a:ext cx="18288000" cy="9633585"/>
          </a:xfrm>
          <a:prstGeom prst="rect">
            <a:avLst/>
          </a:prstGeom>
        </p:spPr>
      </p:pic>
      <p:sp>
        <p:nvSpPr>
          <p:cNvPr id="3" name="Minus 2"/>
          <p:cNvSpPr/>
          <p:nvPr/>
        </p:nvSpPr>
        <p:spPr>
          <a:xfrm>
            <a:off x="3528695" y="970280"/>
            <a:ext cx="5883910" cy="2371725"/>
          </a:xfrm>
          <a:prstGeom prst="mathMinus">
            <a:avLst/>
          </a:prstGeom>
        </p:spPr>
        <p:style>
          <a:lnRef idx="0">
            <a:srgbClr val="FFFFFF"/>
          </a:lnRef>
          <a:fillRef idx="1">
            <a:schemeClr val="accent6"/>
          </a:fillRef>
          <a:effectRef idx="0">
            <a:srgbClr val="FFFFFF"/>
          </a:effectRef>
          <a:fontRef idx="minor">
            <a:schemeClr val="dk1"/>
          </a:fontRef>
        </p:style>
        <p:txBody>
          <a:bodyPr/>
          <a:p>
            <a:r>
              <a:rPr lang="en-US"/>
              <a:t>Phần cuối</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ải xuống"/>
          <p:cNvPicPr>
            <a:picLocks noChangeAspect="1"/>
          </p:cNvPicPr>
          <p:nvPr/>
        </p:nvPicPr>
        <p:blipFill>
          <a:blip r:embed="rId1"/>
          <a:stretch>
            <a:fillRect/>
          </a:stretch>
        </p:blipFill>
        <p:spPr>
          <a:xfrm>
            <a:off x="739140" y="2144395"/>
            <a:ext cx="19499580" cy="9949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Minus 7"/>
          <p:cNvSpPr/>
          <p:nvPr/>
        </p:nvSpPr>
        <p:spPr>
          <a:xfrm>
            <a:off x="4005580" y="2684145"/>
            <a:ext cx="12536805" cy="3139440"/>
          </a:xfrm>
          <a:prstGeom prst="mathMinus">
            <a:avLst/>
          </a:prstGeom>
          <a:solidFill>
            <a:schemeClr val="accent6"/>
          </a:solidFill>
        </p:spPr>
        <p:style>
          <a:lnRef idx="2">
            <a:schemeClr val="lt1"/>
          </a:lnRef>
          <a:fillRef idx="1">
            <a:schemeClr val="accent1"/>
          </a:fillRef>
          <a:effectRef idx="1">
            <a:schemeClr val="accent1"/>
          </a:effectRef>
          <a:fontRef idx="minor">
            <a:schemeClr val="lt1"/>
          </a:fontRef>
        </p:style>
        <p:txBody>
          <a:bodyPr/>
          <a:p>
            <a:r>
              <a:rPr lang="en-US" sz="5400"/>
              <a:t>I Ý tưởng trang web</a:t>
            </a:r>
            <a:endParaRPr lang="en-US" sz="5400"/>
          </a:p>
        </p:txBody>
      </p:sp>
      <p:sp>
        <p:nvSpPr>
          <p:cNvPr id="10" name="Minus 9"/>
          <p:cNvSpPr/>
          <p:nvPr/>
        </p:nvSpPr>
        <p:spPr>
          <a:xfrm>
            <a:off x="5220970" y="4324985"/>
            <a:ext cx="12536805" cy="3139440"/>
          </a:xfrm>
          <a:prstGeom prst="mathMinus">
            <a:avLst/>
          </a:prstGeom>
          <a:solidFill>
            <a:schemeClr val="accent6"/>
          </a:solidFill>
        </p:spPr>
        <p:style>
          <a:lnRef idx="2">
            <a:schemeClr val="lt1"/>
          </a:lnRef>
          <a:fillRef idx="1">
            <a:schemeClr val="accent1"/>
          </a:fillRef>
          <a:effectRef idx="1">
            <a:schemeClr val="accent1"/>
          </a:effectRef>
          <a:fontRef idx="minor">
            <a:schemeClr val="lt1"/>
          </a:fontRef>
        </p:style>
        <p:txBody>
          <a:bodyPr/>
          <a:p>
            <a:r>
              <a:rPr lang="en-US" sz="5400"/>
              <a:t>II Bố cục trang web</a:t>
            </a:r>
            <a:endParaRPr lang="en-US" sz="5400"/>
          </a:p>
        </p:txBody>
      </p:sp>
      <p:sp>
        <p:nvSpPr>
          <p:cNvPr id="7" name="Minus 6"/>
          <p:cNvSpPr/>
          <p:nvPr/>
        </p:nvSpPr>
        <p:spPr>
          <a:xfrm>
            <a:off x="6901815" y="6231255"/>
            <a:ext cx="12480290" cy="3139440"/>
          </a:xfrm>
          <a:prstGeom prst="mathMinus">
            <a:avLst/>
          </a:prstGeom>
          <a:solidFill>
            <a:schemeClr val="accent6"/>
          </a:solidFill>
        </p:spPr>
        <p:style>
          <a:lnRef idx="1">
            <a:schemeClr val="accent1"/>
          </a:lnRef>
          <a:fillRef idx="3">
            <a:schemeClr val="accent1"/>
          </a:fillRef>
          <a:effectRef idx="2">
            <a:schemeClr val="accent1"/>
          </a:effectRef>
          <a:fontRef idx="minor">
            <a:schemeClr val="lt1"/>
          </a:fontRef>
        </p:style>
        <p:txBody>
          <a:bodyPr/>
          <a:p>
            <a:r>
              <a:rPr lang="en-US" sz="5400"/>
              <a:t>III Kết quả đạt được</a:t>
            </a:r>
            <a:endParaRPr lang="en-US" sz="5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8275" y="5186058"/>
            <a:ext cx="21315363" cy="1767658"/>
          </a:xfrm>
        </p:spPr>
        <p:txBody>
          <a:bodyPr/>
          <a:p>
            <a:r>
              <a:rPr lang="en-US"/>
              <a:t>I Ý tưởng trang web</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sz="half" idx="2"/>
          </p:nvPr>
        </p:nvSpPr>
        <p:spPr>
          <a:xfrm>
            <a:off x="1065530" y="2207895"/>
            <a:ext cx="8356600" cy="9692640"/>
          </a:xfrm>
        </p:spPr>
        <p:txBody>
          <a:bodyPr>
            <a:normAutofit/>
          </a:bodyPr>
          <a:p>
            <a:r>
              <a:rPr lang="en-US" sz="3600">
                <a:latin typeface="Times New Roman" panose="02020603050405020304" charset="0"/>
                <a:cs typeface="Times New Roman" panose="02020603050405020304" charset="0"/>
              </a:rPr>
              <a:t>1. Để tạo nên một trang web trước tiên chúng  ta nên :</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Chọn một chủ đề phù hợp</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Tạo nội dung chất lượng</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Thiết kế đẹp mắt</a:t>
            </a:r>
            <a:endParaRPr lang="en-US" sz="3600">
              <a:latin typeface="Times New Roman" panose="02020603050405020304" charset="0"/>
              <a:cs typeface="Times New Roman" panose="02020603050405020304" charset="0"/>
            </a:endParaRPr>
          </a:p>
        </p:txBody>
      </p:sp>
      <p:pic>
        <p:nvPicPr>
          <p:cNvPr id="7" name="Content Placeholder 6" descr="tải xuống (1)"/>
          <p:cNvPicPr>
            <a:picLocks noChangeAspect="1"/>
          </p:cNvPicPr>
          <p:nvPr>
            <p:ph idx="1"/>
          </p:nvPr>
        </p:nvPicPr>
        <p:blipFill>
          <a:blip r:embed="rId1"/>
          <a:stretch>
            <a:fillRect/>
          </a:stretch>
        </p:blipFill>
        <p:spPr>
          <a:xfrm>
            <a:off x="10558145" y="2110105"/>
            <a:ext cx="8362950" cy="91014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sz="half" idx="2"/>
          </p:nvPr>
        </p:nvSpPr>
        <p:spPr>
          <a:xfrm>
            <a:off x="1065530" y="2077085"/>
            <a:ext cx="19232245" cy="9823450"/>
          </a:xfrm>
        </p:spPr>
        <p:txBody>
          <a:bodyPr/>
          <a:p>
            <a:r>
              <a:rPr lang="en-US" sz="3600">
                <a:latin typeface="Times New Roman" panose="02020603050405020304" charset="0"/>
                <a:cs typeface="Times New Roman" panose="02020603050405020304" charset="0"/>
              </a:rPr>
              <a:t>2. Mục tiêu</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Mục tiêu của trang web là gì?</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Tạo ra nhằm mục đích để làm gì.</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Bạn muốn trang web thu hút ai?</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Để thu hút giới trẻ thì sẽ phải tạo  một trang web năng động để thu hút</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Bạn muốn người dùng làm gì trên trang web?</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Trang web sẽ chuyên về một trang web mà người dùng cần và tìm đến trang web để tìm kiếm nội dung</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VD: như trang web du lịch thì mọi người sẽ vào trang web để tìm kiếm các tuor du lịch </a:t>
            </a:r>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half" idx="2"/>
          </p:nvPr>
        </p:nvSpPr>
        <p:spPr>
          <a:xfrm>
            <a:off x="1065530" y="2134235"/>
            <a:ext cx="19250025" cy="9766300"/>
          </a:xfrm>
        </p:spPr>
        <p:txBody>
          <a:bodyPr/>
          <a:p>
            <a:r>
              <a:rPr lang="en-US" sz="3600">
                <a:latin typeface="Times New Roman" panose="02020603050405020304" charset="0"/>
                <a:cs typeface="Times New Roman" panose="02020603050405020304" charset="0"/>
              </a:rPr>
              <a:t>3.Thiết kế:</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Trang web sẽ trông như thế nào?</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Trang web sẽ trong thật bắt mắt sẽ khiến người dùng thích thú</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Màu sắc và phông chữ nào sẽ được sử dụng?</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Thì sẽ tùy vào từng trang web</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Trang web sẽ dễ sử dụng như thế nào?</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Sẽ có thanh công cụ “tìm kiếm” đẻ chúng ta có thể tìm kiếm một thứ gi đó nhanh hơn.</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VD: như trang web du lịch thì sẽ tìm được các tour du lịch ngắn, dài ngài và trong nước hoặc ngoài nước,giá cả,....</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Tên miền riêng</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Logo, slogan</a:t>
            </a:r>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half" idx="2"/>
          </p:nvPr>
        </p:nvSpPr>
        <p:spPr>
          <a:xfrm>
            <a:off x="1065530" y="2134235"/>
            <a:ext cx="19307175" cy="9766300"/>
          </a:xfrm>
        </p:spPr>
        <p:txBody>
          <a:bodyPr/>
          <a:p>
            <a:r>
              <a:rPr lang="en-US" sz="3600">
                <a:latin typeface="Times New Roman" panose="02020603050405020304" charset="0"/>
                <a:cs typeface="Times New Roman" panose="02020603050405020304" charset="0"/>
              </a:rPr>
              <a:t>4. Tính năng của trang web</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-Tiếp nhận ý kiến của mọi người</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Tiếp nhận thông qua gmail,sđt,.. Dựa theo đặc điểm và tính chất ta có thể thay đổi theo</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Cập nhật thông tin nhanh chóng</a:t>
            </a:r>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half" idx="2"/>
          </p:nvPr>
        </p:nvSpPr>
        <p:spPr>
          <a:xfrm>
            <a:off x="1065530" y="2134235"/>
            <a:ext cx="19212560" cy="9766300"/>
          </a:xfrm>
        </p:spPr>
        <p:txBody>
          <a:bodyPr/>
          <a:p>
            <a:r>
              <a:rPr lang="en-US" sz="3600">
                <a:latin typeface="Times New Roman" panose="02020603050405020304" charset="0"/>
                <a:cs typeface="Times New Roman" panose="02020603050405020304" charset="0"/>
              </a:rPr>
              <a:t>5. Kiểm tra độ ổn của trang web</a:t>
            </a:r>
            <a:endParaRPr lang="en-US" sz="3600">
              <a:latin typeface="Times New Roman" panose="02020603050405020304" charset="0"/>
              <a:cs typeface="Times New Roman" panose="02020603050405020304" charset="0"/>
            </a:endParaRPr>
          </a:p>
          <a:p>
            <a:r>
              <a:rPr lang="en-US" sz="3600">
                <a:latin typeface="Times New Roman" panose="02020603050405020304" charset="0"/>
                <a:cs typeface="Times New Roman" panose="02020603050405020304" charset="0"/>
              </a:rPr>
              <a:t>- Bước này rất quan trọng, sẽ quyết định hiệu quả của trang web. Kiểm tra kĩ sẽ giúp không phát sinh các lỗi vặt khi trang web đưa và hoạt động. Để đảm bảo hãy chạy thử trang web trên các trình duyệt như: </a:t>
            </a:r>
            <a:r>
              <a:rPr lang="vi-VN" sz="3600" dirty="0">
                <a:latin typeface="Times New Roman" panose="02020603050405020304" charset="0"/>
                <a:cs typeface="Times New Roman" panose="02020603050405020304" charset="0"/>
                <a:sym typeface="+mn-ea"/>
              </a:rPr>
              <a:t>Chrome,</a:t>
            </a:r>
            <a:r>
              <a:rPr lang="en-US" altLang="vi-VN" sz="3600" dirty="0">
                <a:latin typeface="Times New Roman" panose="02020603050405020304" charset="0"/>
                <a:cs typeface="Times New Roman" panose="02020603050405020304" charset="0"/>
                <a:sym typeface="+mn-ea"/>
              </a:rPr>
              <a:t> Cốc Cốc</a:t>
            </a:r>
            <a:r>
              <a:rPr lang="vi-VN" sz="3600" dirty="0">
                <a:latin typeface="Times New Roman" panose="02020603050405020304" charset="0"/>
                <a:cs typeface="Times New Roman" panose="02020603050405020304" charset="0"/>
                <a:sym typeface="+mn-ea"/>
              </a:rPr>
              <a:t>, Safari</a:t>
            </a:r>
            <a:r>
              <a:rPr lang="en-US" altLang="vi-VN" sz="3600" dirty="0">
                <a:latin typeface="Times New Roman" panose="02020603050405020304" charset="0"/>
                <a:cs typeface="Times New Roman" panose="02020603050405020304" charset="0"/>
                <a:sym typeface="+mn-ea"/>
              </a:rPr>
              <a:t>.,,</a:t>
            </a:r>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2472</Words>
  <Application>WPS Presentation</Application>
  <PresentationFormat>Custom</PresentationFormat>
  <Paragraphs>87</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SimSun</vt:lpstr>
      <vt:lpstr>Wingdings</vt:lpstr>
      <vt:lpstr>Arial</vt:lpstr>
      <vt:lpstr>Times New Roman</vt:lpstr>
      <vt:lpstr>Microsoft YaHei</vt:lpstr>
      <vt:lpstr>Arial Unicode MS</vt:lpstr>
      <vt:lpstr>Calibri</vt:lpstr>
      <vt:lpstr>Office Theme</vt:lpstr>
      <vt:lpstr>PowerPoint 演示文稿</vt:lpstr>
      <vt:lpstr>PowerPoint 演示文稿</vt:lpstr>
      <vt:lpstr>PowerPoint 演示文稿</vt:lpstr>
      <vt:lpstr>I Ý tưởng trang web</vt:lpstr>
      <vt:lpstr>PowerPoint 演示文稿</vt:lpstr>
      <vt:lpstr>PowerPoint 演示文稿</vt:lpstr>
      <vt:lpstr>PowerPoint 演示文稿</vt:lpstr>
      <vt:lpstr>PowerPoint 演示文稿</vt:lpstr>
      <vt:lpstr>PowerPoint 演示文稿</vt:lpstr>
      <vt:lpstr>PowerPoint 演示文稿</vt:lpstr>
      <vt:lpstr>II Bố cục trang web</vt:lpstr>
      <vt:lpstr>PowerPoint 演示文稿</vt:lpstr>
      <vt:lpstr>Phần header em, sẽ sử dụng thẻ “ul, li”  để tạo ra :Trang chủ, Tour du lịch, Dịch vụ thêm. Thẻ  “form” sẽ tạo thành bảng tên dăng nhập và đăng kí</vt:lpstr>
      <vt:lpstr>Sang phần Main em sử dụng thẻ “section” và gắn class, thẻ “div” cũng gắn thêm class, thêm thẻ “img”. Các thẻ trên để tạp ra một ô có các ảnh và thông tin </vt:lpstr>
      <vt:lpstr>Cuối cùng phần footer em sử dụng thẻ “marquee” để tạo hiệu ứng, thẻ” input” để tạo bảng </vt:lpstr>
      <vt:lpstr>III Kết quả đạt được</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HELLO</cp:lastModifiedBy>
  <cp:revision>29</cp:revision>
  <dcterms:created xsi:type="dcterms:W3CDTF">2022-08-02T03:49:00Z</dcterms:created>
  <dcterms:modified xsi:type="dcterms:W3CDTF">2024-03-08T19:04:26Z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65746532296349F6A1E106A1F8299057_12</vt:lpwstr>
  </property>
  <property fmtid="{D5CDD505-2E9C-101B-9397-08002B2CF9AE}" pid="3" name="KSOProductBuildVer">
    <vt:lpwstr>1033-12.2.0.13489</vt:lpwstr>
  </property>
</Properties>
</file>